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ПРОВЕДЕННЫЕ РЕМОНТЫ</a:t>
            </a:r>
          </a:p>
          <a:p>
            <a:r>
              <a:rPr lang="ru-RU" dirty="0" smtClean="0"/>
              <a:t>2017-2020 год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МДОУ ДС 42 УКМО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Капитальный ремонт системы отопления 2017г</a:t>
            </a:r>
            <a:endParaRPr lang="ru-RU" b="1" dirty="0"/>
          </a:p>
        </p:txBody>
      </p:sp>
      <p:pic>
        <p:nvPicPr>
          <p:cNvPr id="5" name="Содержимое 4" descr="IMG_20200306_125247_resized_20200306_12552698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484784"/>
            <a:ext cx="3749675" cy="3655144"/>
          </a:xfrm>
        </p:spPr>
      </p:pic>
      <p:pic>
        <p:nvPicPr>
          <p:cNvPr id="6" name="Содержимое 5" descr="IMG_20200306_125335_resized_20200306_12552907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933950" y="1556792"/>
            <a:ext cx="3749675" cy="358313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20200306_125232_resized_20200306_12553018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764704"/>
            <a:ext cx="4464496" cy="5040560"/>
          </a:xfrm>
        </p:spPr>
      </p:pic>
      <p:pic>
        <p:nvPicPr>
          <p:cNvPr id="6" name="Содержимое 5" descr="IMG_20200306_125305_resized_20200306_125532859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933950" y="836712"/>
            <a:ext cx="3958530" cy="496855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Замена оконных блоков (частичная)2018г.</a:t>
            </a:r>
            <a:endParaRPr lang="ru-RU" dirty="0"/>
          </a:p>
        </p:txBody>
      </p:sp>
      <p:pic>
        <p:nvPicPr>
          <p:cNvPr id="5" name="Содержимое 4" descr="IMG_20200506_13222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4737" y="1447800"/>
            <a:ext cx="3429000" cy="4572000"/>
          </a:xfrm>
        </p:spPr>
      </p:pic>
      <p:pic>
        <p:nvPicPr>
          <p:cNvPr id="6" name="Содержимое 5" descr="IMG_20200506_132255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Ремонт наружного освещения (10 светильников по периметру) 2018г.</a:t>
            </a:r>
            <a:endParaRPr lang="ru-RU" dirty="0"/>
          </a:p>
        </p:txBody>
      </p:sp>
      <p:pic>
        <p:nvPicPr>
          <p:cNvPr id="8" name="Содержимое 7" descr="IMG-0555510c3013ef48dbd8189ed5b2c913-V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  <p:pic>
        <p:nvPicPr>
          <p:cNvPr id="7" name="Содержимое 6" descr="IMG-22dd81e7d5989ba55ae71f7aa9e32256-V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074737" y="1447800"/>
            <a:ext cx="3429000" cy="4572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Уличное оборудование 2018г.</a:t>
            </a:r>
            <a:endParaRPr lang="ru-RU" dirty="0"/>
          </a:p>
        </p:txBody>
      </p:sp>
      <p:pic>
        <p:nvPicPr>
          <p:cNvPr id="5" name="Содержимое 4" descr="IMG-06888251fc661d5886df2d1ac47686ce-V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4737" y="1447800"/>
            <a:ext cx="3429000" cy="4572000"/>
          </a:xfrm>
        </p:spPr>
      </p:pic>
      <p:pic>
        <p:nvPicPr>
          <p:cNvPr id="6" name="Содержимое 5" descr="IMG-65dcbca19833fb9e32ffb57d0b6a1a0b-V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2018г.</a:t>
            </a:r>
            <a:endParaRPr lang="ru-RU" dirty="0"/>
          </a:p>
        </p:txBody>
      </p:sp>
      <p:pic>
        <p:nvPicPr>
          <p:cNvPr id="5" name="Содержимое 4" descr="IMG-9cad0ef26ff5adefa6f94734a61ca6bc-V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4737" y="1447800"/>
            <a:ext cx="3429000" cy="4572000"/>
          </a:xfrm>
        </p:spPr>
      </p:pic>
      <p:pic>
        <p:nvPicPr>
          <p:cNvPr id="6" name="Содержимое 5" descr="IMG-e5a099caa62a00510bfa3178ee399e4d-V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Капитальный ремонт по замене оконных блоков (55 окон) 2019г.</a:t>
            </a:r>
            <a:endParaRPr lang="ru-RU" dirty="0"/>
          </a:p>
        </p:txBody>
      </p:sp>
      <p:pic>
        <p:nvPicPr>
          <p:cNvPr id="5" name="Содержимое 4" descr="IMG_20200306_112611_resized_20200306_11290442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4736" y="1447800"/>
            <a:ext cx="3641279" cy="4572000"/>
          </a:xfrm>
        </p:spPr>
      </p:pic>
      <p:pic>
        <p:nvPicPr>
          <p:cNvPr id="6" name="Содержимое 5" descr="IMG_20200306_112528_resized_20200306_11290981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Капитальный ремонт системы канализации 2019г.</a:t>
            </a:r>
            <a:endParaRPr lang="ru-RU" dirty="0"/>
          </a:p>
        </p:txBody>
      </p:sp>
      <p:pic>
        <p:nvPicPr>
          <p:cNvPr id="5" name="Содержимое 4" descr="IMG-20191202-WA000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4737" y="1447800"/>
            <a:ext cx="3429000" cy="4572000"/>
          </a:xfrm>
        </p:spPr>
      </p:pic>
      <p:pic>
        <p:nvPicPr>
          <p:cNvPr id="8" name="Содержимое 7" descr="IMG-20191202-WA001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Метеоплощадка</a:t>
            </a:r>
            <a:r>
              <a:rPr lang="ru-RU" smtClean="0"/>
              <a:t> 2019г.</a:t>
            </a:r>
            <a:endParaRPr lang="ru-RU" dirty="0"/>
          </a:p>
        </p:txBody>
      </p:sp>
      <p:pic>
        <p:nvPicPr>
          <p:cNvPr id="4" name="Содержимое 3" descr="IMG-1bd59c782d0e1b92efc3df245355dba5-V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447800"/>
            <a:ext cx="7344816" cy="457200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57</Words>
  <Application>Microsoft Office PowerPoint</Application>
  <PresentationFormat>Экран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Справедливость</vt:lpstr>
      <vt:lpstr>МДОУ ДС 42 УКМО</vt:lpstr>
      <vt:lpstr>Капитальный ремонт системы отопления 2017г</vt:lpstr>
      <vt:lpstr>Слайд 3</vt:lpstr>
      <vt:lpstr>Замена оконных блоков (частичная)2018г.</vt:lpstr>
      <vt:lpstr>Ремонт наружного освещения (10 светильников по периметру) 2018г.</vt:lpstr>
      <vt:lpstr>Уличное оборудование 2018г.</vt:lpstr>
      <vt:lpstr>2018г.</vt:lpstr>
      <vt:lpstr>Капитальный ремонт по замене оконных блоков (55 окон) 2019г.</vt:lpstr>
      <vt:lpstr>Капитальный ремонт системы канализации 2019г.</vt:lpstr>
      <vt:lpstr>Метеоплощадка 2019г.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МДОУ ДС 42 УКМО</dc:title>
  <dc:creator>инна злобина</dc:creator>
  <cp:lastModifiedBy>work-pc</cp:lastModifiedBy>
  <cp:revision>1</cp:revision>
  <dcterms:created xsi:type="dcterms:W3CDTF">2020-05-06T03:36:08Z</dcterms:created>
  <dcterms:modified xsi:type="dcterms:W3CDTF">2020-05-06T06:04:14Z</dcterms:modified>
</cp:coreProperties>
</file>